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728"/>
    <a:srgbClr val="009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8B728"/>
                </a:solidFill>
                <a:latin typeface="+mn-lt"/>
              </a:defRPr>
            </a:lvl1pPr>
          </a:lstStyle>
          <a:p>
            <a:r>
              <a:rPr lang="es-ES" dirty="0" err="1" smtClean="0"/>
              <a:t>Títol</a:t>
            </a:r>
            <a:r>
              <a:rPr lang="es-ES" dirty="0" smtClean="0"/>
              <a:t> i </a:t>
            </a:r>
            <a:r>
              <a:rPr lang="es-ES" dirty="0" err="1" smtClean="0"/>
              <a:t>subtítol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Autor</a:t>
            </a:r>
          </a:p>
          <a:p>
            <a:r>
              <a:rPr lang="es-ES" dirty="0" err="1" smtClean="0"/>
              <a:t>Dia</a:t>
            </a:r>
            <a:endParaRPr lang="es-ES" dirty="0" smtClean="0"/>
          </a:p>
          <a:p>
            <a:r>
              <a:rPr lang="es-ES" dirty="0" err="1" smtClean="0"/>
              <a:t>Lloc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581" y="6152642"/>
            <a:ext cx="3099820" cy="536668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388226" y="518612"/>
            <a:ext cx="160454" cy="5882185"/>
          </a:xfrm>
          <a:prstGeom prst="rect">
            <a:avLst/>
          </a:prstGeom>
          <a:solidFill>
            <a:srgbClr val="98B728"/>
          </a:solidFill>
          <a:ln>
            <a:solidFill>
              <a:srgbClr val="98B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11642302" y="518611"/>
            <a:ext cx="160454" cy="5882185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5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25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4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4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9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1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30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2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0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4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57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agregar texto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EA54-133F-451B-B70F-40FF6FBD7059}" type="datetimeFigureOut">
              <a:rPr lang="es-ES" smtClean="0"/>
              <a:pPr/>
              <a:t>13/11/2024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10"/>
          <p:cNvSpPr/>
          <p:nvPr userDrawn="1"/>
        </p:nvSpPr>
        <p:spPr>
          <a:xfrm>
            <a:off x="11641667" y="0"/>
            <a:ext cx="550333" cy="6858000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SAPG_B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10847394" y="5489573"/>
            <a:ext cx="2096512" cy="3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6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8B72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/>
              <a:t>Avaluació del compliment de les obligacions de la publicitat activa</a:t>
            </a:r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ca-ES" dirty="0" smtClean="0"/>
              <a:t>Any 2024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860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2824" y="2775711"/>
            <a:ext cx="4277241" cy="424584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Resultats per blocs</a:t>
            </a:r>
            <a:endParaRPr lang="ca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221" y="3727240"/>
            <a:ext cx="5105179" cy="252393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028" y="0"/>
            <a:ext cx="5128372" cy="377614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3352" y="6251171"/>
            <a:ext cx="5118915" cy="399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1621193" cy="782031"/>
          </a:xfrm>
        </p:spPr>
        <p:txBody>
          <a:bodyPr>
            <a:normAutofit/>
          </a:bodyPr>
          <a:lstStyle/>
          <a:p>
            <a:pPr algn="ctr"/>
            <a:r>
              <a:rPr lang="ca-ES" sz="4000" dirty="0" smtClean="0"/>
              <a:t>Percentatge de compliment per blocs i ítems</a:t>
            </a:r>
            <a:endParaRPr lang="ca-ES" sz="4000" dirty="0"/>
          </a:p>
        </p:txBody>
      </p:sp>
      <p:pic>
        <p:nvPicPr>
          <p:cNvPr id="3" name="Imagen 2"/>
          <p:cNvPicPr/>
          <p:nvPr/>
        </p:nvPicPr>
        <p:blipFill rotWithShape="1">
          <a:blip r:embed="rId2"/>
          <a:srcRect t="11418" r="1787" b="7582"/>
          <a:stretch/>
        </p:blipFill>
        <p:spPr>
          <a:xfrm>
            <a:off x="3158835" y="1363287"/>
            <a:ext cx="5303521" cy="2136372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/>
          <a:srcRect t="5614" r="3480"/>
          <a:stretch/>
        </p:blipFill>
        <p:spPr>
          <a:xfrm>
            <a:off x="3204554" y="3715790"/>
            <a:ext cx="5212081" cy="27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1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365126"/>
            <a:ext cx="10480964" cy="5659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Ítems</a:t>
            </a:r>
            <a:endParaRPr lang="ca-ES" dirty="0"/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r="3835"/>
          <a:stretch/>
        </p:blipFill>
        <p:spPr>
          <a:xfrm>
            <a:off x="2784762" y="814647"/>
            <a:ext cx="5419900" cy="283464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3"/>
          <a:srcRect r="3887"/>
          <a:stretch/>
        </p:blipFill>
        <p:spPr>
          <a:xfrm>
            <a:off x="2784762" y="3782291"/>
            <a:ext cx="5419900" cy="291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0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1148" y="365125"/>
            <a:ext cx="10472651" cy="5742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a-ES" dirty="0"/>
              <a:t>Ítems</a:t>
            </a:r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r="3942"/>
          <a:stretch/>
        </p:blipFill>
        <p:spPr>
          <a:xfrm>
            <a:off x="3000893" y="999808"/>
            <a:ext cx="5187143" cy="304990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3"/>
          <a:srcRect r="6098" b="28227"/>
          <a:stretch/>
        </p:blipFill>
        <p:spPr>
          <a:xfrm>
            <a:off x="3000893" y="4176685"/>
            <a:ext cx="5187143" cy="11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2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84" y="365125"/>
            <a:ext cx="10514215" cy="1031413"/>
          </a:xfrm>
        </p:spPr>
        <p:txBody>
          <a:bodyPr>
            <a:normAutofit/>
          </a:bodyPr>
          <a:lstStyle/>
          <a:p>
            <a:r>
              <a:rPr lang="ca-ES" sz="4000" dirty="0" smtClean="0"/>
              <a:t>Seguiment de la participació</a:t>
            </a:r>
            <a:endParaRPr lang="ca-ES" sz="4000" dirty="0"/>
          </a:p>
        </p:txBody>
      </p:sp>
      <p:pic>
        <p:nvPicPr>
          <p:cNvPr id="3" name="Imagen 2"/>
          <p:cNvPicPr/>
          <p:nvPr/>
        </p:nvPicPr>
        <p:blipFill rotWithShape="1">
          <a:blip r:embed="rId2"/>
          <a:srcRect l="6307" t="1" r="11016" b="34655"/>
          <a:stretch/>
        </p:blipFill>
        <p:spPr bwMode="auto">
          <a:xfrm>
            <a:off x="839584" y="1631517"/>
            <a:ext cx="9524799" cy="40460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781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</Words>
  <Application>Microsoft Office PowerPoint</Application>
  <PresentationFormat>Panorámica</PresentationFormat>
  <Paragraphs>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Avaluació del compliment de les obligacions de la publicitat activa</vt:lpstr>
      <vt:lpstr>Resultats per blocs</vt:lpstr>
      <vt:lpstr>Percentatge de compliment per blocs i ítems</vt:lpstr>
      <vt:lpstr>Ítems</vt:lpstr>
      <vt:lpstr>Ítems</vt:lpstr>
      <vt:lpstr>Seguiment de la participació</vt:lpstr>
    </vt:vector>
  </TitlesOfParts>
  <Company>CSAP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i subtítol</dc:title>
  <dc:creator>Selene Pernas Carreras</dc:creator>
  <cp:lastModifiedBy>Emma Lorente Baiget</cp:lastModifiedBy>
  <cp:revision>12</cp:revision>
  <dcterms:created xsi:type="dcterms:W3CDTF">2019-11-06T11:04:53Z</dcterms:created>
  <dcterms:modified xsi:type="dcterms:W3CDTF">2024-11-13T07:58:04Z</dcterms:modified>
</cp:coreProperties>
</file>